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62" r:id="rId3"/>
  </p:sldIdLst>
  <p:sldSz cx="11064875" cy="6950075"/>
  <p:notesSz cx="6858000" cy="9144000"/>
  <p:defaultTextStyle>
    <a:defPPr>
      <a:defRPr lang="en-US"/>
    </a:defPPr>
    <a:lvl1pPr marL="0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1pPr>
    <a:lvl2pPr marL="461909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2pPr>
    <a:lvl3pPr marL="923818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3pPr>
    <a:lvl4pPr marL="138572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4pPr>
    <a:lvl5pPr marL="184763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5pPr>
    <a:lvl6pPr marL="2309546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6pPr>
    <a:lvl7pPr marL="2771455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7pPr>
    <a:lvl8pPr marL="3233364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8pPr>
    <a:lvl9pPr marL="3695273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ECECEF"/>
    <a:srgbClr val="E9E7EB"/>
    <a:srgbClr val="E7E8EA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37"/>
  </p:normalViewPr>
  <p:slideViewPr>
    <p:cSldViewPr snapToGrid="0" snapToObjects="1">
      <p:cViewPr varScale="1">
        <p:scale>
          <a:sx n="99" d="100"/>
          <a:sy n="99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10" y="1137432"/>
            <a:ext cx="8298656" cy="2419656"/>
          </a:xfrm>
        </p:spPr>
        <p:txBody>
          <a:bodyPr anchor="b"/>
          <a:lstStyle>
            <a:lvl1pPr algn="ctr"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110" y="3650399"/>
            <a:ext cx="8298656" cy="1677992"/>
          </a:xfrm>
        </p:spPr>
        <p:txBody>
          <a:bodyPr/>
          <a:lstStyle>
            <a:lvl1pPr marL="0" indent="0" algn="ctr">
              <a:buNone/>
              <a:defRPr sz="2178"/>
            </a:lvl1pPr>
            <a:lvl2pPr marL="414955" indent="0" algn="ctr">
              <a:buNone/>
              <a:defRPr sz="1815"/>
            </a:lvl2pPr>
            <a:lvl3pPr marL="829909" indent="0" algn="ctr">
              <a:buNone/>
              <a:defRPr sz="1634"/>
            </a:lvl3pPr>
            <a:lvl4pPr marL="1244864" indent="0" algn="ctr">
              <a:buNone/>
              <a:defRPr sz="1452"/>
            </a:lvl4pPr>
            <a:lvl5pPr marL="1659819" indent="0" algn="ctr">
              <a:buNone/>
              <a:defRPr sz="1452"/>
            </a:lvl5pPr>
            <a:lvl6pPr marL="2074774" indent="0" algn="ctr">
              <a:buNone/>
              <a:defRPr sz="1452"/>
            </a:lvl6pPr>
            <a:lvl7pPr marL="2489728" indent="0" algn="ctr">
              <a:buNone/>
              <a:defRPr sz="1452"/>
            </a:lvl7pPr>
            <a:lvl8pPr marL="2904683" indent="0" algn="ctr">
              <a:buNone/>
              <a:defRPr sz="1452"/>
            </a:lvl8pPr>
            <a:lvl9pPr marL="3319638" indent="0" algn="ctr">
              <a:buNone/>
              <a:defRPr sz="14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8301" y="370027"/>
            <a:ext cx="2385864" cy="58898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0710" y="370027"/>
            <a:ext cx="7019280" cy="58898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47" y="1732693"/>
            <a:ext cx="9543455" cy="2891038"/>
          </a:xfrm>
        </p:spPr>
        <p:txBody>
          <a:bodyPr anchor="b"/>
          <a:lstStyle>
            <a:lvl1pPr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4651081"/>
            <a:ext cx="9543455" cy="1520328"/>
          </a:xfrm>
        </p:spPr>
        <p:txBody>
          <a:bodyPr/>
          <a:lstStyle>
            <a:lvl1pPr marL="0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10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1593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1" y="370028"/>
            <a:ext cx="9543455" cy="1343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152" y="1703734"/>
            <a:ext cx="4680960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152" y="2538708"/>
            <a:ext cx="4680960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1593" y="1703734"/>
            <a:ext cx="4704013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1593" y="2538708"/>
            <a:ext cx="4704013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013" y="1000683"/>
            <a:ext cx="5601593" cy="4939058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4013" y="1000683"/>
            <a:ext cx="5601593" cy="4939058"/>
          </a:xfrm>
        </p:spPr>
        <p:txBody>
          <a:bodyPr anchor="t"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710" y="370028"/>
            <a:ext cx="9543455" cy="134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710" y="1850136"/>
            <a:ext cx="9543455" cy="44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710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5240" y="6441690"/>
            <a:ext cx="3734395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4568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909" rtl="0" eaLnBrk="1" latinLnBrk="0" hangingPunct="1">
        <a:lnSpc>
          <a:spcPct val="90000"/>
        </a:lnSpc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477" indent="-207477" algn="l" defTabSz="829909" rtl="0" eaLnBrk="1" latinLnBrk="0" hangingPunct="1">
        <a:lnSpc>
          <a:spcPct val="90000"/>
        </a:lnSpc>
        <a:spcBef>
          <a:spcPts val="908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1pPr>
      <a:lvl2pPr marL="62243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0C5A50-7895-6B43-9804-5B22745A8497}"/>
              </a:ext>
            </a:extLst>
          </p:cNvPr>
          <p:cNvSpPr/>
          <p:nvPr/>
        </p:nvSpPr>
        <p:spPr>
          <a:xfrm>
            <a:off x="5821251" y="309092"/>
            <a:ext cx="4069724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937A6-8F19-AB42-B3EF-F0ECC6D0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2" y="0"/>
            <a:ext cx="10922712" cy="69500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F6510B-2448-AF42-8260-BCA6F43239E4}"/>
              </a:ext>
            </a:extLst>
          </p:cNvPr>
          <p:cNvCxnSpPr>
            <a:cxnSpLocks/>
          </p:cNvCxnSpPr>
          <p:nvPr/>
        </p:nvCxnSpPr>
        <p:spPr>
          <a:xfrm rot="10800000">
            <a:off x="8397023" y="811370"/>
            <a:ext cx="0" cy="373487"/>
          </a:xfrm>
          <a:prstGeom prst="straightConnector1">
            <a:avLst/>
          </a:prstGeom>
          <a:ln w="762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5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0CDEAD-DFF6-CC40-B790-7E8A8094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" y="0"/>
            <a:ext cx="10927380" cy="69500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91C232-549C-1146-8B69-E0FC5F2005D6}"/>
              </a:ext>
            </a:extLst>
          </p:cNvPr>
          <p:cNvCxnSpPr>
            <a:cxnSpLocks/>
          </p:cNvCxnSpPr>
          <p:nvPr/>
        </p:nvCxnSpPr>
        <p:spPr>
          <a:xfrm rot="10800000">
            <a:off x="9465971" y="798491"/>
            <a:ext cx="0" cy="373487"/>
          </a:xfrm>
          <a:prstGeom prst="straightConnector1">
            <a:avLst/>
          </a:prstGeom>
          <a:ln w="762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04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</cp:lastModifiedBy>
  <cp:revision>15</cp:revision>
  <dcterms:created xsi:type="dcterms:W3CDTF">2020-03-11T18:51:58Z</dcterms:created>
  <dcterms:modified xsi:type="dcterms:W3CDTF">2020-03-12T08:09:16Z</dcterms:modified>
</cp:coreProperties>
</file>